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9.xml" ContentType="application/vnd.openxmlformats-officedocument.presentationml.slideLayout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9144000" cy="51435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9" d="100"/>
          <a:sy n="139" d="100"/>
        </p:scale>
        <p:origin x="1014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viewProps" Target="/ppt/viewProps.xml" Id="rId3" /><Relationship Type="http://schemas.openxmlformats.org/officeDocument/2006/relationships/presProps" Target="/ppt/presProps.xml" Id="rId2" /><Relationship Type="http://schemas.openxmlformats.org/officeDocument/2006/relationships/slideMaster" Target="/ppt/slideMasters/slideMaster1.xml" Id="rId1" /><Relationship Type="http://schemas.openxmlformats.org/officeDocument/2006/relationships/tableStyles" Target="/ppt/tableStyles.xml" Id="rId5" /><Relationship Type="http://schemas.openxmlformats.org/officeDocument/2006/relationships/theme" Target="/ppt/theme/theme1.xml" Id="rId4" /><Relationship Type="http://schemas.openxmlformats.org/officeDocument/2006/relationships/slide" Target="/ppt/slides/slide1.xml" Id="rId6" /><Relationship Type="http://schemas.openxmlformats.org/officeDocument/2006/relationships/slide" Target="/ppt/slides/slide2.xml" Id="rId7" /><Relationship Type="http://schemas.openxmlformats.org/officeDocument/2006/relationships/slide" Target="/ppt/slides/slide3.xml" Id="rId8" /><Relationship Type="http://schemas.openxmlformats.org/officeDocument/2006/relationships/slide" Target="/ppt/slides/slide4.xml" Id="rId9" /><Relationship Type="http://schemas.openxmlformats.org/officeDocument/2006/relationships/slide" Target="/ppt/slides/slide5.xml" Id="rId10" /><Relationship Type="http://schemas.openxmlformats.org/officeDocument/2006/relationships/slide" Target="/ppt/slides/slide6.xml" Id="rId11" /><Relationship Type="http://schemas.openxmlformats.org/officeDocument/2006/relationships/slide" Target="/ppt/slides/slide7.xml" Id="rId12" /><Relationship Type="http://schemas.openxmlformats.org/officeDocument/2006/relationships/slide" Target="/ppt/slides/slide8.xml" Id="rId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1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5381384"/>
      </p:ext>
    </p:extLst>
  </p:cSld>
  <p:clrMapOvr>
    <a:masterClrMapping/>
  </p:clrMapOvr>
</p:sldLayout>
</file>

<file path=ppt/slideLayouts/slideLayout10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200443"/>
      </p:ext>
    </p:extLst>
  </p:cSld>
  <p:clrMapOvr>
    <a:masterClrMapping/>
  </p:clrMapOvr>
</p:sldLayout>
</file>

<file path=ppt/slideLayouts/slideLayout11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1274747"/>
      </p:ext>
    </p:extLst>
  </p:cSld>
  <p:clrMapOvr>
    <a:masterClrMapping/>
  </p:clrMapOvr>
</p:sldLayout>
</file>

<file path=ppt/slideLayouts/slideLayout2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2808278"/>
      </p:ext>
    </p:extLst>
  </p:cSld>
  <p:clrMapOvr>
    <a:masterClrMapping/>
  </p:clrMapOvr>
</p:sldLayout>
</file>

<file path=ppt/slideLayouts/slideLayout3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184199"/>
      </p:ext>
    </p:extLst>
  </p:cSld>
  <p:clrMapOvr>
    <a:masterClrMapping/>
  </p:clrMapOvr>
</p:sldLayout>
</file>

<file path=ppt/slideLayouts/slideLayout4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0929276"/>
      </p:ext>
    </p:extLst>
  </p:cSld>
  <p:clrMapOvr>
    <a:masterClrMapping/>
  </p:clrMapOvr>
</p:sldLayout>
</file>

<file path=ppt/slideLayouts/slideLayout5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5661741"/>
      </p:ext>
    </p:extLst>
  </p:cSld>
  <p:clrMapOvr>
    <a:masterClrMapping/>
  </p:clrMapOvr>
</p:sldLayout>
</file>

<file path=ppt/slideLayouts/slideLayout6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7656696"/>
      </p:ext>
    </p:extLst>
  </p:cSld>
  <p:clrMapOvr>
    <a:masterClrMapping/>
  </p:clrMapOvr>
</p:sldLayout>
</file>

<file path=ppt/slideLayouts/slideLayout7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6819842"/>
      </p:ext>
    </p:extLst>
  </p:cSld>
  <p:clrMapOvr>
    <a:masterClrMapping/>
  </p:clrMapOvr>
</p:sldLayout>
</file>

<file path=ppt/slideLayouts/slideLayout8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095206"/>
      </p:ext>
    </p:extLst>
  </p:cSld>
  <p:clrMapOvr>
    <a:masterClrMapping/>
  </p:clrMapOvr>
</p:sldLayout>
</file>

<file path=ppt/slideLayouts/slideLayout9.xml><?xml version="1.0" encoding="utf-8"?>
<p:sldLayout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4882459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8.xml" Id="rId8" /><Relationship Type="http://schemas.openxmlformats.org/officeDocument/2006/relationships/slideLayout" Target="/ppt/slideLayouts/slideLayout3.xml" Id="rId3" /><Relationship Type="http://schemas.openxmlformats.org/officeDocument/2006/relationships/slideLayout" Target="/ppt/slideLayouts/slideLayout7.xml" Id="rId7" /><Relationship Type="http://schemas.openxmlformats.org/officeDocument/2006/relationships/theme" Target="/ppt/theme/theme1.xml" Id="rId12" /><Relationship Type="http://schemas.openxmlformats.org/officeDocument/2006/relationships/slideLayout" Target="/ppt/slideLayouts/slideLayout2.xml" Id="rId2" /><Relationship Type="http://schemas.openxmlformats.org/officeDocument/2006/relationships/slideLayout" Target="/ppt/slideLayouts/slideLayout1.xml" Id="rId1" /><Relationship Type="http://schemas.openxmlformats.org/officeDocument/2006/relationships/slideLayout" Target="/ppt/slideLayouts/slideLayout6.xml" Id="rId6" /><Relationship Type="http://schemas.openxmlformats.org/officeDocument/2006/relationships/slideLayout" Target="/ppt/slideLayouts/slideLayout11.xml" Id="rId11" /><Relationship Type="http://schemas.openxmlformats.org/officeDocument/2006/relationships/slideLayout" Target="/ppt/slideLayouts/slideLayout5.xml" Id="rId5" /><Relationship Type="http://schemas.openxmlformats.org/officeDocument/2006/relationships/slideLayout" Target="/ppt/slideLayouts/slideLayout10.xml" Id="rId10" /><Relationship Type="http://schemas.openxmlformats.org/officeDocument/2006/relationships/slideLayout" Target="/ppt/slideLayouts/slideLayout4.xml" Id="rId4" /><Relationship Type="http://schemas.openxmlformats.org/officeDocument/2006/relationships/slideLayout" Target="/ppt/slideLayouts/slideLayout9.xml" Id="rId9" /></Relationships>
</file>

<file path=ppt/slideMasters/slideMaster1.xml><?xml version="1.0" encoding="utf-8"?>
<p:sld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206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image" Target="/ppt/media/image4.jpeg" Id="rI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image" Target="/ppt/media/image5.jpeg" Id="rI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image" Target="/ppt/media/image3.jpeg" Id="rI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image" Target="/ppt/media/image2.jpeg" Id="rI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image" Target="/ppt/media/image6.jpeg" Id="rI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image" Target="/ppt/media/image7.jpeg" Id="rI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image" Target="/ppt/media/image8.jpeg" Id="rId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image" Target="/ppt/media/image9.jpeg" Id="rId2" /></Relationships>
</file>

<file path=ppt/slides/slide1.xml><?xml version="1.0" encoding="utf-8"?>
<p:sld xmlns:p="http://schemas.openxmlformats.org/presentationml/2006/main">
  <p:cSld name="Title Slide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pic>
        <p:nvPicPr>
          <p:cNvPr id="2" name="Picture 2"/>
          <p:cNvPicPr/>
          <p:nvPr/>
        </p:nvPicPr>
        <p:blipFill>
          <a:blip xmlns:r="http://schemas.openxmlformats.org/officeDocument/2006/relationships" xmlns:a="http://schemas.openxmlformats.org/drawingml/2006/main" r:embed="rId2"/>
          <a:srcRect xmlns:a="http://schemas.openxmlformats.org/drawingml/2006/main" l="388" r="388"/>
          <a:stretch xmlns:a="http://schemas.openxmlformats.org/drawingml/2006/main"/>
        </p:blipFill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/>
        </p:spPr>
      </p:pic>
    </p:spTree>
    <p:extLst>
      <p:ext uri="{BB962C8B-B14F-4D97-AF65-F5344CB8AC3E}">
        <p14:creationId xmlns:p14="http://schemas.microsoft.com/office/powerpoint/2010/main" val="945381384"/>
      </p:ext>
    </p:extLst>
  </p:cSld>
</p:sld>
</file>

<file path=ppt/slides/slide2.xml><?xml version="1.0" encoding="utf-8"?>
<p:sld xmlns:p="http://schemas.openxmlformats.org/presentationml/2006/main">
  <p:cSld name="Title Slide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pic>
        <p:nvPicPr>
          <p:cNvPr id="2" name="Picture 2"/>
          <p:cNvPicPr/>
          <p:nvPr/>
        </p:nvPicPr>
        <p:blipFill>
          <a:blip xmlns:r="http://schemas.openxmlformats.org/officeDocument/2006/relationships" xmlns:a="http://schemas.openxmlformats.org/drawingml/2006/main" r:embed="rId2"/>
          <a:srcRect xmlns:a="http://schemas.openxmlformats.org/drawingml/2006/main" l="388" r="388"/>
          <a:stretch xmlns:a="http://schemas.openxmlformats.org/drawingml/2006/main"/>
        </p:blipFill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/>
        </p:spPr>
      </p:pic>
    </p:spTree>
    <p:extLst>
      <p:ext uri="{BB962C8B-B14F-4D97-AF65-F5344CB8AC3E}">
        <p14:creationId xmlns:p14="http://schemas.microsoft.com/office/powerpoint/2010/main" val="945381384"/>
      </p:ext>
    </p:extLst>
  </p:cSld>
</p:sld>
</file>

<file path=ppt/slides/slide3.xml><?xml version="1.0" encoding="utf-8"?>
<p:sld xmlns:p="http://schemas.openxmlformats.org/presentationml/2006/main">
  <p:cSld name="Title Slide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pic>
        <p:nvPicPr>
          <p:cNvPr id="2" name="Picture 2"/>
          <p:cNvPicPr/>
          <p:nvPr/>
        </p:nvPicPr>
        <p:blipFill>
          <a:blip xmlns:r="http://schemas.openxmlformats.org/officeDocument/2006/relationships" xmlns:a="http://schemas.openxmlformats.org/drawingml/2006/main" r:embed="rId2"/>
          <a:srcRect xmlns:a="http://schemas.openxmlformats.org/drawingml/2006/main" t="263" b="263"/>
          <a:stretch xmlns:a="http://schemas.openxmlformats.org/drawingml/2006/main"/>
        </p:blipFill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/>
        </p:spPr>
      </p:pic>
    </p:spTree>
    <p:extLst>
      <p:ext uri="{BB962C8B-B14F-4D97-AF65-F5344CB8AC3E}">
        <p14:creationId xmlns:p14="http://schemas.microsoft.com/office/powerpoint/2010/main" val="945381384"/>
      </p:ext>
    </p:extLst>
  </p:cSld>
</p:sld>
</file>

<file path=ppt/slides/slide4.xml><?xml version="1.0" encoding="utf-8"?>
<p:sld xmlns:p="http://schemas.openxmlformats.org/presentationml/2006/main">
  <p:cSld name="Title Slide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pic>
        <p:nvPicPr>
          <p:cNvPr id="2" name="Picture 2"/>
          <p:cNvPicPr/>
          <p:nvPr/>
        </p:nvPicPr>
        <p:blipFill>
          <a:blip xmlns:r="http://schemas.openxmlformats.org/officeDocument/2006/relationships" xmlns:a="http://schemas.openxmlformats.org/drawingml/2006/main" r:embed="rId2"/>
          <a:srcRect xmlns:a="http://schemas.openxmlformats.org/drawingml/2006/main" l="388" r="388"/>
          <a:stretch xmlns:a="http://schemas.openxmlformats.org/drawingml/2006/main"/>
        </p:blipFill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/>
        </p:spPr>
      </p:pic>
    </p:spTree>
    <p:extLst>
      <p:ext uri="{BB962C8B-B14F-4D97-AF65-F5344CB8AC3E}">
        <p14:creationId xmlns:p14="http://schemas.microsoft.com/office/powerpoint/2010/main" val="945381384"/>
      </p:ext>
    </p:extLst>
  </p:cSld>
</p:sld>
</file>

<file path=ppt/slides/slide5.xml><?xml version="1.0" encoding="utf-8"?>
<p:sld xmlns:p="http://schemas.openxmlformats.org/presentationml/2006/main">
  <p:cSld name="Title Slide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pic>
        <p:nvPicPr>
          <p:cNvPr id="2" name="Picture 2"/>
          <p:cNvPicPr/>
          <p:nvPr/>
        </p:nvPicPr>
        <p:blipFill>
          <a:blip xmlns:r="http://schemas.openxmlformats.org/officeDocument/2006/relationships" xmlns:a="http://schemas.openxmlformats.org/drawingml/2006/main" r:embed="rId2"/>
          <a:srcRect xmlns:a="http://schemas.openxmlformats.org/drawingml/2006/main" t="263" b="263"/>
          <a:stretch xmlns:a="http://schemas.openxmlformats.org/drawingml/2006/main"/>
        </p:blipFill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/>
        </p:spPr>
      </p:pic>
    </p:spTree>
    <p:extLst>
      <p:ext uri="{BB962C8B-B14F-4D97-AF65-F5344CB8AC3E}">
        <p14:creationId xmlns:p14="http://schemas.microsoft.com/office/powerpoint/2010/main" val="945381384"/>
      </p:ext>
    </p:extLst>
  </p:cSld>
</p:sld>
</file>

<file path=ppt/slides/slide6.xml><?xml version="1.0" encoding="utf-8"?>
<p:sld xmlns:p="http://schemas.openxmlformats.org/presentationml/2006/main">
  <p:cSld name="Title Slide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pic>
        <p:nvPicPr>
          <p:cNvPr id="2" name="Picture 2"/>
          <p:cNvPicPr/>
          <p:nvPr/>
        </p:nvPicPr>
        <p:blipFill>
          <a:blip xmlns:r="http://schemas.openxmlformats.org/officeDocument/2006/relationships" xmlns:a="http://schemas.openxmlformats.org/drawingml/2006/main" r:embed="rId2"/>
          <a:srcRect xmlns:a="http://schemas.openxmlformats.org/drawingml/2006/main" l="388" r="388"/>
          <a:stretch xmlns:a="http://schemas.openxmlformats.org/drawingml/2006/main"/>
        </p:blipFill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/>
        </p:spPr>
      </p:pic>
    </p:spTree>
    <p:extLst>
      <p:ext uri="{BB962C8B-B14F-4D97-AF65-F5344CB8AC3E}">
        <p14:creationId xmlns:p14="http://schemas.microsoft.com/office/powerpoint/2010/main" val="945381384"/>
      </p:ext>
    </p:extLst>
  </p:cSld>
</p:sld>
</file>

<file path=ppt/slides/slide7.xml><?xml version="1.0" encoding="utf-8"?>
<p:sld xmlns:p="http://schemas.openxmlformats.org/presentationml/2006/main">
  <p:cSld name="Title Slide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pic>
        <p:nvPicPr>
          <p:cNvPr id="2" name="Picture 2"/>
          <p:cNvPicPr/>
          <p:nvPr/>
        </p:nvPicPr>
        <p:blipFill>
          <a:blip xmlns:r="http://schemas.openxmlformats.org/officeDocument/2006/relationships" xmlns:a="http://schemas.openxmlformats.org/drawingml/2006/main" r:embed="rId2"/>
          <a:srcRect xmlns:a="http://schemas.openxmlformats.org/drawingml/2006/main" l="388" r="388"/>
          <a:stretch xmlns:a="http://schemas.openxmlformats.org/drawingml/2006/main"/>
        </p:blipFill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/>
        </p:spPr>
      </p:pic>
    </p:spTree>
    <p:extLst>
      <p:ext uri="{BB962C8B-B14F-4D97-AF65-F5344CB8AC3E}">
        <p14:creationId xmlns:p14="http://schemas.microsoft.com/office/powerpoint/2010/main" val="945381384"/>
      </p:ext>
    </p:extLst>
  </p:cSld>
</p:sld>
</file>

<file path=ppt/slides/slide8.xml><?xml version="1.0" encoding="utf-8"?>
<p:sld xmlns:p="http://schemas.openxmlformats.org/presentationml/2006/main">
  <p:cSld name="Title Slide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pic>
        <p:nvPicPr>
          <p:cNvPr id="2" name="Picture 2"/>
          <p:cNvPicPr/>
          <p:nvPr/>
        </p:nvPicPr>
        <p:blipFill>
          <a:blip xmlns:r="http://schemas.openxmlformats.org/officeDocument/2006/relationships" xmlns:a="http://schemas.openxmlformats.org/drawingml/2006/main" r:embed="rId2"/>
          <a:srcRect xmlns:a="http://schemas.openxmlformats.org/drawingml/2006/main" l="388" r="388"/>
          <a:stretch xmlns:a="http://schemas.openxmlformats.org/drawingml/2006/main"/>
        </p:blipFill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/>
        </p:spPr>
      </p:pic>
    </p:spTree>
    <p:extLst>
      <p:ext uri="{BB962C8B-B14F-4D97-AF65-F5344CB8AC3E}">
        <p14:creationId xmlns:p14="http://schemas.microsoft.com/office/powerpoint/2010/main" val="945381384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TotalTime>0</ap:TotalTime>
  <ap:Words>0</ap:Words>
  <ap:Application>Microsoft Office PowerPoint</ap:Application>
  <ap:PresentationFormat>Widescreen</ap:PresentationFormat>
  <ap:Paragraphs>0</ap:Paragraphs>
  <ap:Slides>0</ap:Slides>
  <ap:Notes>0</ap:Notes>
  <ap:HiddenSlides>0</ap:HiddenSlides>
  <ap:MMClips>0</ap:MMClips>
  <ap:ScaleCrop>false</ap:ScaleCrop>
  <ap:HeadingPairs>
    <vt:vector baseType="variant" size="6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ap:HeadingPairs>
  <ap:TitlesOfParts>
    <vt:vector baseType="lpstr" size="4">
      <vt:lpstr>Arial</vt:lpstr>
      <vt:lpstr>Calibri</vt:lpstr>
      <vt:lpstr>Calibri Light</vt:lpstr>
      <vt:lpstr>Office Theme</vt:lpstr>
    </vt:vector>
  </ap:TitlesOfParts>
  <ap:Company/>
  <ap:LinksUpToDate>false</ap:LinksUpToDate>
  <ap:SharedDoc>false</ap:SharedDoc>
  <ap:HyperlinksChanged>false</ap:HyperlinksChanged>
  <ap:AppVersion>16.0000</ap:AppVersion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はじめてのHTMLとCSS：役割とコードで学ぶ入門</dc:title>
  <dc:creator>Hix.AI PPTX Renderer</dc:creator>
  <lastModifiedBy>Zxilly</lastModifiedBy>
  <revision>2</revision>
  <dcterms:created xsi:type="dcterms:W3CDTF">2023-07-09T20:28:40.0000000Z</dcterms:created>
  <dcterms:modified xsi:type="dcterms:W3CDTF">2026-08-22T01:24:06.8957255Z</dcterms:modified>
</coreProperties>
</file>